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61" r:id="rId4"/>
    <p:sldId id="264" r:id="rId5"/>
    <p:sldId id="278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eodora Damianou" initials="TD" lastIdx="1" clrIdx="0">
    <p:extLst>
      <p:ext uri="{19B8F6BF-5375-455C-9EA6-DF929625EA0E}">
        <p15:presenceInfo xmlns:p15="http://schemas.microsoft.com/office/powerpoint/2012/main" userId="S-1-5-21-2788066752-1823107075-1767043758-16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91" autoAdjust="0"/>
  </p:normalViewPr>
  <p:slideViewPr>
    <p:cSldViewPr snapToGrid="0">
      <p:cViewPr varScale="1">
        <p:scale>
          <a:sx n="65" d="100"/>
          <a:sy n="65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BF76C8-E862-4664-BA02-B4F3ECA5194E}" type="datetimeFigureOut">
              <a:rPr lang="en-CY" smtClean="0"/>
              <a:t>01/23/2021</a:t>
            </a:fld>
            <a:endParaRPr lang="en-C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B6EFB0-E378-4C39-9C1F-DB4C58475EFD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3947841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23/1/2021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3736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23/1/2021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4980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23/1/2021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7745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23/1/2021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5697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23/1/2021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401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23/1/2021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715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23/1/2021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5585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23/1/2021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2479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23/1/2021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775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23/1/2021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6150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23/1/2021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4390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9FB04-1BAB-4990-979F-616E27BAFFA4}" type="datetimeFigureOut">
              <a:rPr lang="el-GR" smtClean="0"/>
              <a:t>23/1/2021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1822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469" y="803323"/>
            <a:ext cx="11039061" cy="1134659"/>
          </a:xfrm>
        </p:spPr>
        <p:txBody>
          <a:bodyPr/>
          <a:lstStyle/>
          <a:p>
            <a:r>
              <a:rPr lang="el-GR" i="1" dirty="0"/>
              <a:t>Μελετούμε τον καιρό στην Κύπρο!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63773" y="2060812"/>
            <a:ext cx="12355773" cy="4189864"/>
          </a:xfrm>
        </p:spPr>
        <p:txBody>
          <a:bodyPr>
            <a:normAutofit lnSpcReduction="10000"/>
          </a:bodyPr>
          <a:lstStyle/>
          <a:p>
            <a:r>
              <a:rPr lang="el-GR" sz="3200" b="1" u="sng" dirty="0"/>
              <a:t>Γεωγραφική διερεύνηση</a:t>
            </a:r>
          </a:p>
          <a:p>
            <a:r>
              <a:rPr lang="el-GR" sz="3200" dirty="0"/>
              <a:t>Μελετώ τις πληροφορίες (φωτογραφίες, χάρτης, κείμενα) και μαθαίνω </a:t>
            </a:r>
            <a:r>
              <a:rPr lang="el-GR" sz="3200" i="1" u="sng" dirty="0"/>
              <a:t>πώς μπορώ να περιγράφω τον καιρό</a:t>
            </a:r>
            <a:r>
              <a:rPr lang="el-GR" sz="3200" dirty="0"/>
              <a:t>.</a:t>
            </a:r>
          </a:p>
          <a:p>
            <a:endParaRPr lang="el-GR" sz="32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3200" i="1" dirty="0"/>
              <a:t>Πώς μπορεί να είναι ο καιρός στις διάφορες περιοχές της Κύπρου;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3200" i="1" dirty="0"/>
              <a:t>Γιατί την ίδια στιγμή, μπορεί να διαφέρει από τόπο σε τόπο;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3200" i="1" dirty="0"/>
              <a:t>Ποια στοιχεία επηρεάζουν τον καιρό;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3200" i="1" dirty="0"/>
              <a:t>Πώς περιγράφω τον καιρό;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545244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176737" y="80602"/>
            <a:ext cx="11874321" cy="778096"/>
          </a:xfrm>
          <a:prstGeom prst="round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2400" dirty="0">
                <a:latin typeface="+mj-lt"/>
              </a:rPr>
              <a:t>Οι μετεωρολόγοι χρησιμοποιούν συγκεκριμένες φράσεις για να περιγράψουν πόσα σύννεφα υπάρχουν στον ουρανό κι αν φαίνεται ο ουρανός ή ο ήλιος. </a:t>
            </a:r>
          </a:p>
        </p:txBody>
      </p:sp>
      <p:pic>
        <p:nvPicPr>
          <p:cNvPr id="9" name="Picture 8" descr="http://1.bp.blogspot.com/-GtQD3k7Z1TM/TaiVyUgk2jI/AAAAAAAABq4/t9MFy9R7LVQ/s1600/sky116003bh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155" y="4567997"/>
            <a:ext cx="2459477" cy="16490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" name="Picture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68689" y="4567997"/>
            <a:ext cx="2426327" cy="164900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Picture 10" descr="http://samwarren55.files.wordpress.com/2011/05/stone-county-sky-morning-after-joplin-tornado-9-45-am-may-23-2011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17071" y="4550758"/>
            <a:ext cx="2748299" cy="16490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2" name="Content Placeholder 3" descr="http://www.kilda.org.uk/blog/Images/Full/sun.jpg"/>
          <p:cNvPicPr>
            <a:picLocks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87426" y="4550758"/>
            <a:ext cx="2376419" cy="16449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DFAF38CF-6610-4F7B-B7AE-6B57578AED6D}"/>
              </a:ext>
            </a:extLst>
          </p:cNvPr>
          <p:cNvGrpSpPr/>
          <p:nvPr/>
        </p:nvGrpSpPr>
        <p:grpSpPr>
          <a:xfrm>
            <a:off x="3630071" y="1100735"/>
            <a:ext cx="4417255" cy="3245774"/>
            <a:chOff x="6703403" y="1139120"/>
            <a:chExt cx="4417255" cy="3245774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5FBF26A6-5040-4780-AAB8-BFB6839183F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703403" y="1139120"/>
              <a:ext cx="4417255" cy="3245774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1386583-4FB4-4415-8600-6BB1F2397886}"/>
                </a:ext>
              </a:extLst>
            </p:cNvPr>
            <p:cNvSpPr txBox="1"/>
            <p:nvPr/>
          </p:nvSpPr>
          <p:spPr>
            <a:xfrm>
              <a:off x="7043445" y="1821694"/>
              <a:ext cx="377993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u="sng" dirty="0"/>
                <a:t>Μερικώς συννεφιασμένος καιρός</a:t>
              </a:r>
            </a:p>
            <a:p>
              <a:r>
                <a:rPr lang="el-GR" sz="2000" dirty="0"/>
                <a:t>Στο ουρανό υπάρχουν αρκετά σύννεφα. Ο ουρανός κάπου φαίνεται. Ο ήλιος </a:t>
              </a:r>
              <a:r>
                <a:rPr lang="el-GR" sz="2000" dirty="0" err="1"/>
                <a:t>κάοτε</a:t>
              </a:r>
              <a:r>
                <a:rPr lang="el-GR" sz="2000" dirty="0"/>
                <a:t> φαίνεται και κάποτε τον κρύβουν τα σύννεφα.</a:t>
              </a:r>
              <a:endParaRPr lang="en-CY" sz="2000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D8C6AED-3820-4336-8C21-29935A7119CD}"/>
              </a:ext>
            </a:extLst>
          </p:cNvPr>
          <p:cNvGrpSpPr/>
          <p:nvPr/>
        </p:nvGrpSpPr>
        <p:grpSpPr>
          <a:xfrm>
            <a:off x="8300520" y="1056764"/>
            <a:ext cx="3366698" cy="3156196"/>
            <a:chOff x="5081587" y="1259349"/>
            <a:chExt cx="3366698" cy="3156196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1D939EDB-AE48-4D5F-8E95-DB71FF8888B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081587" y="1259349"/>
              <a:ext cx="3366698" cy="3156196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E78F94F-D5D7-4A95-AA83-94EB58BFAF9A}"/>
                </a:ext>
              </a:extLst>
            </p:cNvPr>
            <p:cNvSpPr txBox="1"/>
            <p:nvPr/>
          </p:nvSpPr>
          <p:spPr>
            <a:xfrm>
              <a:off x="5306144" y="2066553"/>
              <a:ext cx="2809875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u="sng" dirty="0"/>
                <a:t>Συννεφιασμένος καιρός</a:t>
              </a:r>
            </a:p>
            <a:p>
              <a:r>
                <a:rPr lang="el-GR" sz="2000" dirty="0"/>
                <a:t>Ο ουρανός δεν φαίνεται, είναι νεφελώδης. Είναι καλυμμένος με σύννεφα. Ο ήλιος δεν φαίνεται καθόλου.</a:t>
              </a:r>
              <a:endParaRPr lang="en-CY" sz="2000" dirty="0"/>
            </a:p>
          </p:txBody>
        </p:sp>
      </p:grpSp>
      <p:sp>
        <p:nvSpPr>
          <p:cNvPr id="27" name="Title 1">
            <a:extLst>
              <a:ext uri="{FF2B5EF4-FFF2-40B4-BE49-F238E27FC236}">
                <a16:creationId xmlns:a16="http://schemas.microsoft.com/office/drawing/2014/main" id="{7D137DF7-DCF6-4CC4-AA00-7E0433A57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4406" y="6321604"/>
            <a:ext cx="12435840" cy="536396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l-GR" sz="2200" b="1" dirty="0">
                <a:solidFill>
                  <a:srgbClr val="00B0F0"/>
                </a:solidFill>
              </a:rPr>
              <a:t>Τώρα που έμαθα να περιγράφω την «ηλιοφάνεια», ενώνω την κάθε φωτογραφία με τη σωστή περιγραφή.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A50D58C-5AC7-4823-B3B1-CF62D1480C9C}"/>
              </a:ext>
            </a:extLst>
          </p:cNvPr>
          <p:cNvGrpSpPr/>
          <p:nvPr/>
        </p:nvGrpSpPr>
        <p:grpSpPr>
          <a:xfrm>
            <a:off x="272901" y="1100735"/>
            <a:ext cx="3151163" cy="2867026"/>
            <a:chOff x="-17689" y="1342429"/>
            <a:chExt cx="3151163" cy="3079465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BCC56B7B-4190-4670-B9A0-5999C178B1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-17689" y="1342429"/>
              <a:ext cx="3151163" cy="3079465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EEAB465-4CCA-4004-9C44-4CCB04DDA725}"/>
                </a:ext>
              </a:extLst>
            </p:cNvPr>
            <p:cNvSpPr txBox="1"/>
            <p:nvPr/>
          </p:nvSpPr>
          <p:spPr>
            <a:xfrm>
              <a:off x="256221" y="2066553"/>
              <a:ext cx="2748299" cy="2082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u="sng" dirty="0"/>
                <a:t>Αίθριος καιρός </a:t>
              </a:r>
              <a:endParaRPr lang="el-GR" sz="2000" b="1" dirty="0"/>
            </a:p>
            <a:p>
              <a:r>
                <a:rPr lang="el-GR" sz="2000" dirty="0"/>
                <a:t>Δεν υπάρχουν καθόλου σύννεφα στο ουρανό. Ο ήλιος φαίνεται. Υπάρχει πλήρης ηλιοφάνεια.</a:t>
              </a:r>
            </a:p>
            <a:p>
              <a:endParaRPr lang="en-CY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69617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Alternate Process 6"/>
          <p:cNvSpPr/>
          <p:nvPr/>
        </p:nvSpPr>
        <p:spPr>
          <a:xfrm>
            <a:off x="4247486" y="1247989"/>
            <a:ext cx="3799268" cy="2515416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sz="2000" dirty="0"/>
          </a:p>
          <a:p>
            <a:pPr algn="ctr"/>
            <a:endParaRPr lang="el-GR" sz="2000" dirty="0"/>
          </a:p>
          <a:p>
            <a:pPr algn="ctr"/>
            <a:endParaRPr lang="el-GR" sz="2000" dirty="0"/>
          </a:p>
          <a:p>
            <a:pPr algn="ctr"/>
            <a:r>
              <a:rPr lang="el-GR" sz="2400" dirty="0"/>
              <a:t>συννεφιασμένος καιρός</a:t>
            </a:r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r>
              <a:rPr lang="el-GR" dirty="0"/>
              <a:t>  </a:t>
            </a:r>
          </a:p>
        </p:txBody>
      </p:sp>
      <p:sp>
        <p:nvSpPr>
          <p:cNvPr id="8" name="Flowchart: Alternate Process 7"/>
          <p:cNvSpPr/>
          <p:nvPr/>
        </p:nvSpPr>
        <p:spPr>
          <a:xfrm>
            <a:off x="8238141" y="1262055"/>
            <a:ext cx="3799268" cy="2515416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sz="2000" dirty="0"/>
          </a:p>
          <a:p>
            <a:pPr algn="ctr"/>
            <a:endParaRPr lang="el-GR" sz="2000" dirty="0"/>
          </a:p>
          <a:p>
            <a:pPr algn="ctr"/>
            <a:endParaRPr lang="el-GR" sz="2000" dirty="0"/>
          </a:p>
          <a:p>
            <a:pPr algn="ctr"/>
            <a:endParaRPr lang="el-GR" sz="2000" dirty="0"/>
          </a:p>
          <a:p>
            <a:pPr algn="ctr"/>
            <a:r>
              <a:rPr lang="el-GR" sz="2400" dirty="0"/>
              <a:t>μερικώς συννεφιασμένος</a:t>
            </a:r>
          </a:p>
          <a:p>
            <a:pPr algn="ctr"/>
            <a:r>
              <a:rPr lang="el-GR" sz="2400" dirty="0"/>
              <a:t>καιρός</a:t>
            </a:r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</p:txBody>
      </p:sp>
      <p:sp>
        <p:nvSpPr>
          <p:cNvPr id="4" name="Rounded Rectangle 3"/>
          <p:cNvSpPr/>
          <p:nvPr/>
        </p:nvSpPr>
        <p:spPr>
          <a:xfrm>
            <a:off x="128043" y="1233922"/>
            <a:ext cx="3928056" cy="251541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sz="2000" dirty="0"/>
          </a:p>
          <a:p>
            <a:pPr algn="ctr"/>
            <a:endParaRPr lang="el-GR" sz="2000" dirty="0"/>
          </a:p>
          <a:p>
            <a:pPr algn="ctr"/>
            <a:endParaRPr lang="el-GR" sz="2000" dirty="0"/>
          </a:p>
          <a:p>
            <a:pPr algn="ctr"/>
            <a:r>
              <a:rPr lang="el-GR" sz="2400" dirty="0"/>
              <a:t>αίθριος καιρός</a:t>
            </a:r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1387"/>
            <a:ext cx="12192000" cy="678064"/>
          </a:xfrm>
        </p:spPr>
        <p:txBody>
          <a:bodyPr>
            <a:no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l-GR" sz="2800" b="1" dirty="0"/>
              <a:t>Επιλέγω τις φράσεις που ταιριάζουν με την κάθε μια από τις τρεις περιγραφές του καιρού. Σύρω τις φράσεις στο κατάλληλο κουτί.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2986" y="3952012"/>
            <a:ext cx="28165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>
                <a:ln>
                  <a:noFill/>
                </a:ln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 ήλιος δεν φαίνεται.</a:t>
            </a:r>
            <a:endParaRPr lang="el-GR" sz="20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293230" y="4369326"/>
            <a:ext cx="36701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>
                <a:ln>
                  <a:noFill/>
                </a:ln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Είναι πιθανόν να πέσουν βροχές.</a:t>
            </a:r>
            <a:endParaRPr lang="el-GR" sz="20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4400562" y="3956591"/>
            <a:ext cx="34712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>
                <a:ln>
                  <a:noFill/>
                </a:ln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Υπάρχουν αρκετά σύννεφα.</a:t>
            </a:r>
            <a:endParaRPr lang="el-GR" sz="2000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4421372" y="4395829"/>
            <a:ext cx="37992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>
                <a:ln>
                  <a:noFill/>
                </a:ln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Δεν υπάρχουν καθόλου σύννεφα.</a:t>
            </a:r>
            <a:endParaRPr lang="el-GR" sz="20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8357923" y="3963435"/>
            <a:ext cx="34712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>
                <a:ln>
                  <a:noFill/>
                </a:ln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Υπάρχει πλήρης ηλιοφάνεια.</a:t>
            </a:r>
            <a:endParaRPr lang="el-GR" sz="2000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8367303" y="4380091"/>
            <a:ext cx="36701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>
                <a:latin typeface="Cambria" panose="02040503050406030204" pitchFamily="18" charset="0"/>
                <a:ea typeface="Cambria" panose="02040503050406030204" pitchFamily="18" charset="0"/>
              </a:rPr>
              <a:t>Υπάρχουν περίοδοι ηλιοφάνειας.</a:t>
            </a:r>
            <a:endParaRPr lang="el-GR" sz="2000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1353402" y="4879104"/>
            <a:ext cx="9314597" cy="1849865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l-GR" sz="2000" dirty="0"/>
              <a:t>Πώς είναι ο καιρός σήμερα, εκεί που βρίσκεσαι; (όσο αφορά τον ήλιο/σύννεφα);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…………………………………………………………………………………………………………………………………….</a:t>
            </a:r>
          </a:p>
          <a:p>
            <a:pPr algn="ctr">
              <a:lnSpc>
                <a:spcPct val="150000"/>
              </a:lnSpc>
            </a:pPr>
            <a:r>
              <a:rPr lang="el-GR" i="1" dirty="0">
                <a:solidFill>
                  <a:srgbClr val="FF0000"/>
                </a:solidFill>
              </a:rPr>
              <a:t>*(Μπορώ να βγάλω φωτογραφίες ή βίντεο που να απεικονίζουν αυτά που περιγράφω!) </a:t>
            </a:r>
          </a:p>
        </p:txBody>
      </p:sp>
    </p:spTree>
    <p:extLst>
      <p:ext uri="{BB962C8B-B14F-4D97-AF65-F5344CB8AC3E}">
        <p14:creationId xmlns:p14="http://schemas.microsoft.com/office/powerpoint/2010/main" val="3687424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58142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l-GR" sz="2800" b="1" dirty="0"/>
              <a:t>Να περιγράψεις πώς είναι ο καιρός σήμερα (ήλιος / σύννεφα) σε διάφορες περιοχές της Κύπρου.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4102" y="727166"/>
            <a:ext cx="119611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200" i="1" dirty="0"/>
              <a:t>Πώς είναι ο καιρός (ήλιος/σύννεφα) στις περιοχές της Κύπρου που είναι σημειωμένες στον χάρτη; Παρατηρώ το σύμβολο σε κάθε περιοχή του χάρτη και συμπληρώνω τον πίνακα. 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l-GR" sz="2200" b="1" i="1" dirty="0"/>
              <a:t>Χρησιμοποιώ τις νέες έννοιες που έχω μάθει, για να περιγράφω τον καιρό.</a:t>
            </a:r>
            <a:endParaRPr lang="el-GR" b="1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809985"/>
              </p:ext>
            </p:extLst>
          </p:nvPr>
        </p:nvGraphicFramePr>
        <p:xfrm>
          <a:off x="103255" y="1899278"/>
          <a:ext cx="4453171" cy="4846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0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22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3863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τόπος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ήλιος / σύννεφα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/>
                        <a:t>Πάφος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3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/>
                        <a:t>Λευκωσία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/>
                        <a:t>Λεμεσός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3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/>
                        <a:t>Λάρνακα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93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/>
                        <a:t>Κερύνεια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3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/>
                        <a:t>Αγία Νάπα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33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baseline="0" dirty="0"/>
                        <a:t>Τρόοδος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baseline="0" dirty="0"/>
                        <a:t>(κορυφή Ολύμπου)</a:t>
                      </a:r>
                      <a:endParaRPr lang="el-G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26" name="Group 25">
            <a:extLst>
              <a:ext uri="{FF2B5EF4-FFF2-40B4-BE49-F238E27FC236}">
                <a16:creationId xmlns:a16="http://schemas.microsoft.com/office/drawing/2014/main" id="{532FF296-FF6F-49C7-B8B5-49CE55DAC6D5}"/>
              </a:ext>
            </a:extLst>
          </p:cNvPr>
          <p:cNvGrpSpPr/>
          <p:nvPr/>
        </p:nvGrpSpPr>
        <p:grpSpPr>
          <a:xfrm>
            <a:off x="4606370" y="2638338"/>
            <a:ext cx="7458907" cy="4109549"/>
            <a:chOff x="4479758" y="1090889"/>
            <a:chExt cx="7458907" cy="4109549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DE4DC388-7A5E-4D21-A8CA-C6A528BAC4F9}"/>
                </a:ext>
              </a:extLst>
            </p:cNvPr>
            <p:cNvGrpSpPr/>
            <p:nvPr/>
          </p:nvGrpSpPr>
          <p:grpSpPr>
            <a:xfrm>
              <a:off x="4479759" y="1161838"/>
              <a:ext cx="7458906" cy="4038600"/>
              <a:chOff x="4479759" y="1161838"/>
              <a:chExt cx="7458906" cy="4038600"/>
            </a:xfrm>
          </p:grpSpPr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556790" y="1161838"/>
                <a:ext cx="7381875" cy="4038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D26F1CF-D09B-412E-BA72-EAA0F1CC3AAD}"/>
                  </a:ext>
                </a:extLst>
              </p:cNvPr>
              <p:cNvSpPr txBox="1"/>
              <p:nvPr/>
            </p:nvSpPr>
            <p:spPr>
              <a:xfrm>
                <a:off x="8202701" y="2214455"/>
                <a:ext cx="145645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400" dirty="0"/>
                  <a:t>………………………….</a:t>
                </a:r>
                <a:endParaRPr lang="en-CY" sz="1400" dirty="0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A4A22D3-193A-4E36-B3BE-DBD1991A4E94}"/>
                  </a:ext>
                </a:extLst>
              </p:cNvPr>
              <p:cNvSpPr txBox="1"/>
              <p:nvPr/>
            </p:nvSpPr>
            <p:spPr>
              <a:xfrm>
                <a:off x="4479759" y="4724636"/>
                <a:ext cx="145645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400" dirty="0"/>
                  <a:t>………………………….</a:t>
                </a:r>
                <a:endParaRPr lang="en-CY" sz="1400" dirty="0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C1FD5B3-E376-4DB7-ADFA-F7FA3BD8CF2D}"/>
                  </a:ext>
                </a:extLst>
              </p:cNvPr>
              <p:cNvSpPr txBox="1"/>
              <p:nvPr/>
            </p:nvSpPr>
            <p:spPr>
              <a:xfrm>
                <a:off x="5781820" y="3536348"/>
                <a:ext cx="93006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600" b="1" dirty="0"/>
                  <a:t>Τρόοδος</a:t>
                </a:r>
                <a:endParaRPr lang="en-CY" sz="1600" b="1" dirty="0"/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86C4B23-8FBE-4A86-B89F-72B457930676}"/>
                  </a:ext>
                </a:extLst>
              </p:cNvPr>
              <p:cNvSpPr txBox="1"/>
              <p:nvPr/>
            </p:nvSpPr>
            <p:spPr>
              <a:xfrm>
                <a:off x="10207347" y="3536349"/>
                <a:ext cx="118748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600" b="1" dirty="0"/>
                  <a:t>Αγία Νάπα</a:t>
                </a:r>
                <a:endParaRPr lang="en-CY" sz="1600" b="1" dirty="0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1B9974A-0A31-4005-B2CA-10F2FD50BAF2}"/>
                  </a:ext>
                </a:extLst>
              </p:cNvPr>
              <p:cNvSpPr txBox="1"/>
              <p:nvPr/>
            </p:nvSpPr>
            <p:spPr>
              <a:xfrm>
                <a:off x="7173415" y="4731959"/>
                <a:ext cx="145645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400" dirty="0"/>
                  <a:t>………………………….</a:t>
                </a:r>
                <a:endParaRPr lang="en-CY" sz="1400" dirty="0"/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0B542E6-E628-41F6-A004-07A9309A450F}"/>
                  </a:ext>
                </a:extLst>
              </p:cNvPr>
              <p:cNvSpPr txBox="1"/>
              <p:nvPr/>
            </p:nvSpPr>
            <p:spPr>
              <a:xfrm>
                <a:off x="8836723" y="4323066"/>
                <a:ext cx="145645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400" dirty="0"/>
                  <a:t>………………………….</a:t>
                </a:r>
                <a:endParaRPr lang="en-CY" sz="1400" dirty="0"/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9E39E6C-DAB0-4913-80E0-CBC5BB7330C9}"/>
                  </a:ext>
                </a:extLst>
              </p:cNvPr>
              <p:cNvSpPr txBox="1"/>
              <p:nvPr/>
            </p:nvSpPr>
            <p:spPr>
              <a:xfrm>
                <a:off x="8306741" y="3096139"/>
                <a:ext cx="145645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400" dirty="0"/>
                  <a:t>………………………….</a:t>
                </a:r>
                <a:endParaRPr lang="en-CY" sz="1400" dirty="0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A99C859-465B-403B-A7FF-7D69B36F7305}"/>
                  </a:ext>
                </a:extLst>
              </p:cNvPr>
              <p:cNvSpPr txBox="1"/>
              <p:nvPr/>
            </p:nvSpPr>
            <p:spPr>
              <a:xfrm>
                <a:off x="11593381" y="4225655"/>
                <a:ext cx="309489" cy="380480"/>
              </a:xfrm>
              <a:prstGeom prst="rect">
                <a:avLst/>
              </a:prstGeom>
              <a:noFill/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l-GR" sz="2000" b="1" dirty="0"/>
                  <a:t>Β</a:t>
                </a:r>
                <a:endParaRPr lang="en-CY" dirty="0"/>
              </a:p>
            </p:txBody>
          </p:sp>
          <p:sp>
            <p:nvSpPr>
              <p:cNvPr id="23" name="Arrow: Up 22">
                <a:extLst>
                  <a:ext uri="{FF2B5EF4-FFF2-40B4-BE49-F238E27FC236}">
                    <a16:creationId xmlns:a16="http://schemas.microsoft.com/office/drawing/2014/main" id="{438EC3BD-E861-4D02-9D10-CA8C4EDB6940}"/>
                  </a:ext>
                </a:extLst>
              </p:cNvPr>
              <p:cNvSpPr/>
              <p:nvPr/>
            </p:nvSpPr>
            <p:spPr>
              <a:xfrm>
                <a:off x="11557586" y="4607922"/>
                <a:ext cx="274864" cy="385148"/>
              </a:xfrm>
              <a:prstGeom prst="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Y"/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35FA2F0-FB50-4C63-8E6B-1C80C6EFC29F}"/>
                </a:ext>
              </a:extLst>
            </p:cNvPr>
            <p:cNvSpPr txBox="1"/>
            <p:nvPr/>
          </p:nvSpPr>
          <p:spPr>
            <a:xfrm>
              <a:off x="4479758" y="1090889"/>
              <a:ext cx="646490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Ø"/>
              </a:pPr>
              <a:r>
                <a:rPr lang="el-GR" sz="2200" b="1" dirty="0">
                  <a:solidFill>
                    <a:schemeClr val="bg1"/>
                  </a:solidFill>
                </a:rPr>
                <a:t> Να ονομάσεις τις πόλεις της Κύπρου στον χάρτη.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73651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B955F-0E85-4C10-BF31-8B8A35D6A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3776" y="11316"/>
            <a:ext cx="5028027" cy="381820"/>
          </a:xfrm>
        </p:spPr>
        <p:txBody>
          <a:bodyPr>
            <a:noAutofit/>
          </a:bodyPr>
          <a:lstStyle/>
          <a:p>
            <a:pPr algn="ctr"/>
            <a:r>
              <a:rPr lang="el-GR" sz="3200" b="1" i="1" dirty="0">
                <a:solidFill>
                  <a:srgbClr val="0070C0"/>
                </a:solidFill>
              </a:rPr>
              <a:t>Πώς περιγράφω τον καιρό;</a:t>
            </a:r>
            <a:endParaRPr lang="en-CY" sz="3200" b="1" i="1" dirty="0">
              <a:solidFill>
                <a:srgbClr val="0070C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2CFCABC-39E4-42E3-9E4B-5744686715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7194085"/>
              </p:ext>
            </p:extLst>
          </p:nvPr>
        </p:nvGraphicFramePr>
        <p:xfrm>
          <a:off x="351690" y="888310"/>
          <a:ext cx="11563644" cy="5921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9139">
                  <a:extLst>
                    <a:ext uri="{9D8B030D-6E8A-4147-A177-3AD203B41FA5}">
                      <a16:colId xmlns:a16="http://schemas.microsoft.com/office/drawing/2014/main" val="1951895439"/>
                    </a:ext>
                  </a:extLst>
                </a:gridCol>
                <a:gridCol w="3072468">
                  <a:extLst>
                    <a:ext uri="{9D8B030D-6E8A-4147-A177-3AD203B41FA5}">
                      <a16:colId xmlns:a16="http://schemas.microsoft.com/office/drawing/2014/main" val="3491932945"/>
                    </a:ext>
                  </a:extLst>
                </a:gridCol>
                <a:gridCol w="2812037">
                  <a:extLst>
                    <a:ext uri="{9D8B030D-6E8A-4147-A177-3AD203B41FA5}">
                      <a16:colId xmlns:a16="http://schemas.microsoft.com/office/drawing/2014/main" val="4049093520"/>
                    </a:ext>
                  </a:extLst>
                </a:gridCol>
              </a:tblGrid>
              <a:tr h="453038">
                <a:tc>
                  <a:txBody>
                    <a:bodyPr/>
                    <a:lstStyle/>
                    <a:p>
                      <a:pPr algn="ctr"/>
                      <a:r>
                        <a:rPr lang="el-GR" sz="2400" i="0" dirty="0">
                          <a:solidFill>
                            <a:srgbClr val="FFFF00"/>
                          </a:solidFill>
                        </a:rPr>
                        <a:t>ήλιος – σύννεφα</a:t>
                      </a:r>
                      <a:endParaRPr lang="en-CY" sz="2400" i="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l-GR" sz="2400" dirty="0"/>
                        <a:t>άνεμος</a:t>
                      </a:r>
                      <a:endParaRPr lang="en-CY" sz="2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592058"/>
                  </a:ext>
                </a:extLst>
              </a:tr>
              <a:tr h="24188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  <a:endParaRPr lang="en-CY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  <a:endParaRPr lang="en-CY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  <a:endParaRPr lang="en-CY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  <a:endParaRPr lang="en-CY" dirty="0"/>
                    </a:p>
                    <a:p>
                      <a:endParaRPr lang="en-C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solidFill>
                            <a:schemeClr val="bg1"/>
                          </a:solidFill>
                        </a:rPr>
                        <a:t>ένταση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2000" b="0" dirty="0">
                          <a:solidFill>
                            <a:schemeClr val="tx1"/>
                          </a:solidFill>
                        </a:rPr>
                        <a:t>…………………………………..……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2000" b="0" dirty="0">
                          <a:solidFill>
                            <a:schemeClr val="tx1"/>
                          </a:solidFill>
                        </a:rPr>
                        <a:t>…………………………………..……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2000" b="0" dirty="0">
                          <a:solidFill>
                            <a:schemeClr val="tx1"/>
                          </a:solidFill>
                        </a:rPr>
                        <a:t>…………………………………..……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0" dirty="0">
                          <a:solidFill>
                            <a:schemeClr val="tx1"/>
                          </a:solidFill>
                        </a:rPr>
                        <a:t>…………………………………..……</a:t>
                      </a:r>
                    </a:p>
                    <a:p>
                      <a:pPr algn="ctr"/>
                      <a:endParaRPr lang="en-CY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solidFill>
                            <a:schemeClr val="bg1"/>
                          </a:solidFill>
                        </a:rPr>
                        <a:t>κατεύθυνση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2000" b="0" dirty="0">
                          <a:solidFill>
                            <a:schemeClr val="tx1"/>
                          </a:solidFill>
                        </a:rPr>
                        <a:t>………………………………………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0" dirty="0">
                          <a:solidFill>
                            <a:schemeClr val="tx1"/>
                          </a:solidFill>
                        </a:rPr>
                        <a:t>………………………………………</a:t>
                      </a:r>
                      <a:endParaRPr lang="en-CY" sz="20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0" dirty="0">
                          <a:solidFill>
                            <a:schemeClr val="tx1"/>
                          </a:solidFill>
                        </a:rPr>
                        <a:t>………………………………………</a:t>
                      </a:r>
                      <a:endParaRPr lang="en-CY" sz="20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0" dirty="0">
                          <a:solidFill>
                            <a:schemeClr val="tx1"/>
                          </a:solidFill>
                        </a:rPr>
                        <a:t>………………………………………</a:t>
                      </a:r>
                      <a:endParaRPr lang="en-CY" sz="20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CY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614549"/>
                  </a:ext>
                </a:extLst>
              </a:tr>
              <a:tr h="511124"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>
                          <a:solidFill>
                            <a:schemeClr val="bg1"/>
                          </a:solidFill>
                        </a:rPr>
                        <a:t>βροχή</a:t>
                      </a:r>
                      <a:endParaRPr lang="en-CY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l-GR" sz="2400" b="1" dirty="0">
                          <a:solidFill>
                            <a:schemeClr val="bg1"/>
                          </a:solidFill>
                        </a:rPr>
                        <a:t>θερμοκρασία (άνεση)</a:t>
                      </a:r>
                      <a:endParaRPr lang="en-CY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320068"/>
                  </a:ext>
                </a:extLst>
              </a:tr>
              <a:tr h="234573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  <a:endParaRPr lang="en-CY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  <a:endParaRPr lang="en-CY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  <a:endParaRPr lang="en-CY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  <a:endParaRPr lang="en-CY" dirty="0"/>
                    </a:p>
                    <a:p>
                      <a:endParaRPr lang="en-CY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  <a:endParaRPr lang="en-CY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  <a:endParaRPr lang="en-CY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  <a:endParaRPr lang="en-CY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  <a:endParaRPr lang="en-CY" dirty="0"/>
                    </a:p>
                    <a:p>
                      <a:endParaRPr lang="en-CY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606471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87BAE2D9-42E8-4F14-9602-8BADE68E7172}"/>
              </a:ext>
            </a:extLst>
          </p:cNvPr>
          <p:cNvSpPr txBox="1">
            <a:spLocks/>
          </p:cNvSpPr>
          <p:nvPr/>
        </p:nvSpPr>
        <p:spPr>
          <a:xfrm>
            <a:off x="0" y="372904"/>
            <a:ext cx="12192000" cy="5363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Wingdings" panose="05000000000000000000" pitchFamily="2" charset="2"/>
              <a:buChar char="v"/>
            </a:pPr>
            <a:r>
              <a:rPr lang="el-GR" sz="2200" b="1" dirty="0">
                <a:solidFill>
                  <a:srgbClr val="00B0F0"/>
                </a:solidFill>
              </a:rPr>
              <a:t>Συμπληρώνω τις νέες έννοιες/φράσεις που έμαθα, για να περιγράφω την ηλιοφάνεια (ήλιος / σύννεφα) </a:t>
            </a:r>
          </a:p>
        </p:txBody>
      </p:sp>
    </p:spTree>
    <p:extLst>
      <p:ext uri="{BB962C8B-B14F-4D97-AF65-F5344CB8AC3E}">
        <p14:creationId xmlns:p14="http://schemas.microsoft.com/office/powerpoint/2010/main" val="632695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2191</TotalTime>
  <Words>416</Words>
  <Application>Microsoft Office PowerPoint</Application>
  <PresentationFormat>Widescreen</PresentationFormat>
  <Paragraphs>123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</vt:lpstr>
      <vt:lpstr>Wingdings</vt:lpstr>
      <vt:lpstr>Office Theme</vt:lpstr>
      <vt:lpstr>Μελετούμε τον καιρό στην Κύπρο!</vt:lpstr>
      <vt:lpstr>Τώρα που έμαθα να περιγράφω την «ηλιοφάνεια», ενώνω την κάθε φωτογραφία με τη σωστή περιγραφή. </vt:lpstr>
      <vt:lpstr>Επιλέγω τις φράσεις που ταιριάζουν με την κάθε μια από τις τρεις περιγραφές του καιρού. Σύρω τις φράσεις στο κατάλληλο κουτί.</vt:lpstr>
      <vt:lpstr>Να περιγράψεις πώς είναι ο καιρός σήμερα (ήλιος / σύννεφα) σε διάφορες περιοχές της Κύπρου. </vt:lpstr>
      <vt:lpstr>Πώς περιγράφω τον καιρό;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 είναι ο καιρός;</dc:title>
  <dc:creator>user</dc:creator>
  <cp:lastModifiedBy>Πωλίνα Δημητρίου</cp:lastModifiedBy>
  <cp:revision>76</cp:revision>
  <dcterms:created xsi:type="dcterms:W3CDTF">2020-04-09T05:32:31Z</dcterms:created>
  <dcterms:modified xsi:type="dcterms:W3CDTF">2021-01-23T17:58:17Z</dcterms:modified>
</cp:coreProperties>
</file>