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a Damianou" initials="TD" lastIdx="1" clrIdx="0">
    <p:extLst>
      <p:ext uri="{19B8F6BF-5375-455C-9EA6-DF929625EA0E}">
        <p15:presenceInfo xmlns:p15="http://schemas.microsoft.com/office/powerpoint/2012/main" userId="S-1-5-21-2788066752-1823107075-1767043758-16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76C8-E862-4664-BA02-B4F3ECA5194E}" type="datetimeFigureOut">
              <a:rPr lang="en-CY" smtClean="0"/>
              <a:t>01/23/2021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EFB0-E378-4C39-9C1F-DB4C58475EFD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478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7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9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7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4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39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FB04-1BAB-4990-979F-616E27BAFFA4}" type="datetimeFigureOut">
              <a:rPr lang="el-GR" smtClean="0"/>
              <a:t>23/1/2021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469" y="803323"/>
            <a:ext cx="11039061" cy="1134659"/>
          </a:xfrm>
        </p:spPr>
        <p:txBody>
          <a:bodyPr/>
          <a:lstStyle/>
          <a:p>
            <a:r>
              <a:rPr lang="el-GR" i="1" dirty="0"/>
              <a:t>Μελετούμε τον καιρό στην Κύπρο!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63773" y="2060812"/>
            <a:ext cx="12355773" cy="4189864"/>
          </a:xfrm>
        </p:spPr>
        <p:txBody>
          <a:bodyPr>
            <a:normAutofit lnSpcReduction="10000"/>
          </a:bodyPr>
          <a:lstStyle/>
          <a:p>
            <a:r>
              <a:rPr lang="el-GR" sz="3200" b="1" u="sng" dirty="0"/>
              <a:t>Γεωγραφική διερεύνηση</a:t>
            </a:r>
          </a:p>
          <a:p>
            <a:r>
              <a:rPr lang="el-GR" sz="3200" dirty="0"/>
              <a:t>Μελετώ τις πληροφορίες (φωτογραφίες, χάρτης, κείμενα) και μαθαίνω </a:t>
            </a:r>
            <a:r>
              <a:rPr lang="el-GR" sz="3200" i="1" u="sng" dirty="0"/>
              <a:t>πώς μπορώ να περιγράφω τον καιρό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Πώς μπορεί να είναι ο καιρός στις διάφορες περιοχές της Κύπρου;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Γιατί την ίδια στιγμή, μπορεί να διαφέρει από τόπο σε τόπο;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Ποια στοιχεία επηρεάζουν τον καιρό;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3200" i="1" dirty="0"/>
              <a:t>Πώς περιγράφω τον καιρό;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54524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7460974" cy="53639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b="1" dirty="0"/>
              <a:t>Παρατηρώ και περιγράφω τον καιρό σήμερα.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913831"/>
              </p:ext>
            </p:extLst>
          </p:nvPr>
        </p:nvGraphicFramePr>
        <p:xfrm>
          <a:off x="211015" y="958316"/>
          <a:ext cx="1184499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753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βροχή</a:t>
                      </a:r>
                      <a:r>
                        <a:rPr lang="el-GR" sz="2000" baseline="0" dirty="0"/>
                        <a:t> 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Βρέχει; (καθόλου; λίγο; πολύ;)</a:t>
                      </a:r>
                      <a:endParaRPr lang="el-GR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άνεμος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Φυσά άνεμος; (είναι αδύνατος; μέτριος; δυνατός;)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ήλιος/σύννεφα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dirty="0"/>
                        <a:t>Έχει σύννεφα; (λίγα; πολλά;) Φαίνεται ο ουρανός; Φαίνεται ο ήλιος;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/>
                        <a:t>θερμοκρασία/άνεση</a:t>
                      </a:r>
                    </a:p>
                    <a:p>
                      <a:pPr marL="180000" indent="-144000">
                        <a:buFont typeface="Wingdings" panose="05000000000000000000" pitchFamily="2" charset="2"/>
                        <a:buChar char="Ø"/>
                      </a:pPr>
                      <a:r>
                        <a:rPr lang="el-GR" sz="1600" i="1" baseline="0" dirty="0"/>
                        <a:t>Πώς είναι η θερμοκρασία; (ψηλή; χαμηλή;) </a:t>
                      </a:r>
                      <a:endParaRPr lang="el-G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94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………………………………………….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8232" y="3710579"/>
            <a:ext cx="10868696" cy="296747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l-GR" sz="2000" dirty="0">
              <a:latin typeface="+mj-lt"/>
            </a:endParaRPr>
          </a:p>
          <a:p>
            <a:r>
              <a:rPr lang="el-GR" sz="2400" b="1" dirty="0">
                <a:latin typeface="+mj-lt"/>
              </a:rPr>
              <a:t>Μπορούμε να περιγράψουμε τον καιρό με τέσσερα στοιχεία: </a:t>
            </a:r>
          </a:p>
          <a:p>
            <a:endParaRPr lang="el-GR" sz="20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ηλιοφάνεια (ήλιος / σύννεφα)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</a:t>
            </a:r>
            <a:r>
              <a:rPr lang="en-US" sz="2200" dirty="0">
                <a:latin typeface="+mj-lt"/>
              </a:rPr>
              <a:t> </a:t>
            </a:r>
            <a:r>
              <a:rPr lang="el-GR" sz="2200" dirty="0">
                <a:latin typeface="+mj-lt"/>
              </a:rPr>
              <a:t>βροχόπτωση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 θερμοκρασία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200" dirty="0">
                <a:latin typeface="+mj-lt"/>
              </a:rPr>
              <a:t>την ένταση (δύναμη) και την κατεύθυνση του ανέμου</a:t>
            </a:r>
          </a:p>
          <a:p>
            <a:endParaRPr lang="el-GR" sz="2000" dirty="0">
              <a:latin typeface="+mj-lt"/>
            </a:endParaRPr>
          </a:p>
          <a:p>
            <a:pPr algn="ctr"/>
            <a:r>
              <a:rPr lang="el-GR" sz="2400" b="1" i="1" dirty="0">
                <a:latin typeface="+mj-lt"/>
              </a:rPr>
              <a:t>Ας μάθουμε να περιγράφουμε τον καιρό σαν μετεωρολόγοι!</a:t>
            </a:r>
          </a:p>
          <a:p>
            <a:pPr algn="ctr"/>
            <a:r>
              <a:rPr lang="el-GR" sz="2000" b="1" i="1" dirty="0">
                <a:solidFill>
                  <a:srgbClr val="00B050"/>
                </a:solidFill>
                <a:latin typeface="+mj-lt"/>
              </a:rPr>
              <a:t>(</a:t>
            </a:r>
            <a:r>
              <a:rPr lang="el-GR" sz="2000" b="1" i="1" u="sng" dirty="0">
                <a:solidFill>
                  <a:srgbClr val="00B050"/>
                </a:solidFill>
                <a:latin typeface="+mj-lt"/>
              </a:rPr>
              <a:t>μετεωρολόγοι:</a:t>
            </a:r>
            <a:r>
              <a:rPr lang="el-GR" sz="2000" b="1" i="1" dirty="0">
                <a:solidFill>
                  <a:srgbClr val="00B050"/>
                </a:solidFill>
                <a:latin typeface="+mj-lt"/>
              </a:rPr>
              <a:t> οι επιστήμονες που μελετούν τα στοιχεία του καιρού)</a:t>
            </a:r>
          </a:p>
          <a:p>
            <a:endParaRPr lang="el-G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696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60" y="855459"/>
            <a:ext cx="12191999" cy="7340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800" dirty="0"/>
              <a:t>Παρατηρώ </a:t>
            </a:r>
            <a:r>
              <a:rPr lang="el-GR" sz="2800" b="1" i="1" dirty="0"/>
              <a:t>πώς είναι ο ουρανός </a:t>
            </a:r>
            <a:r>
              <a:rPr lang="el-GR" sz="2800" dirty="0"/>
              <a:t>σε κάθε φωτογραφία και γράφω προτάσεις για </a:t>
            </a:r>
            <a:r>
              <a:rPr lang="el-GR" sz="2800" b="1" i="1" dirty="0"/>
              <a:t>να περιγράψω τον καιρό</a:t>
            </a:r>
            <a:r>
              <a:rPr lang="el-GR" sz="2800" dirty="0"/>
              <a:t>, χρησιμοποιώντας τις λέξεις </a:t>
            </a:r>
            <a:r>
              <a:rPr lang="el-GR" sz="2800" b="1" i="1" u="sng" dirty="0"/>
              <a:t>ήλιος</a:t>
            </a:r>
            <a:r>
              <a:rPr lang="el-GR" sz="2800" dirty="0"/>
              <a:t> και </a:t>
            </a:r>
            <a:r>
              <a:rPr lang="el-GR" sz="2800" b="1" i="1" u="sng" dirty="0"/>
              <a:t>σύννεφα</a:t>
            </a:r>
            <a:r>
              <a:rPr lang="el-GR" sz="2800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916266"/>
            <a:ext cx="11861442" cy="5859887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 descr="http://1.bp.blogspot.com/-GtQD3k7Z1TM/TaiVyUgk2jI/AAAAAAAABq4/t9MFy9R7LVQ/s1600/sky116003bh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780" y="1775992"/>
            <a:ext cx="4272000" cy="32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709780" y="5181821"/>
            <a:ext cx="4272000" cy="13275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000" dirty="0"/>
              <a:t>Υπάρχουν αρκετά </a:t>
            </a:r>
            <a:r>
              <a:rPr lang="el-GR" sz="2000" i="1" u="sng" dirty="0"/>
              <a:t>σύννεφα</a:t>
            </a:r>
            <a:r>
              <a:rPr lang="el-GR" sz="2000" dirty="0"/>
              <a:t> στον ουρανό. Ο ουρανός κάπου φαίνεται. Ο </a:t>
            </a:r>
            <a:r>
              <a:rPr lang="el-GR" sz="2000" i="1" u="sng" dirty="0"/>
              <a:t>ήλιος</a:t>
            </a:r>
            <a:r>
              <a:rPr lang="el-GR" sz="2000" dirty="0"/>
              <a:t> δεν φαίνεται.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0434" y="1778613"/>
            <a:ext cx="4635216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6847004" y="5244091"/>
            <a:ext cx="4635216" cy="12652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67151C6D-2859-4A3C-98DC-9EAD838332AB}"/>
              </a:ext>
            </a:extLst>
          </p:cNvPr>
          <p:cNvSpPr/>
          <p:nvPr/>
        </p:nvSpPr>
        <p:spPr>
          <a:xfrm>
            <a:off x="3856383" y="-33443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388152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kilda.org.uk/blog/Images/Full/su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2318" y="1120491"/>
            <a:ext cx="4099743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 descr="http://samwarren55.files.wordpress.com/2011/05/stone-county-sky-morning-after-joplin-tornado-9-45-am-may-23-201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2300" y="1120491"/>
            <a:ext cx="4501500" cy="32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102318" y="4594762"/>
            <a:ext cx="4099743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852300" y="4594762"/>
            <a:ext cx="4501500" cy="13889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1A7F063F-7DD6-4492-BBC1-EFEF3983D97C}"/>
              </a:ext>
            </a:extLst>
          </p:cNvPr>
          <p:cNvSpPr/>
          <p:nvPr/>
        </p:nvSpPr>
        <p:spPr>
          <a:xfrm>
            <a:off x="3856383" y="22828"/>
            <a:ext cx="3998838" cy="74579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1. Ήλιος/σύννεφα</a:t>
            </a:r>
          </a:p>
        </p:txBody>
      </p:sp>
    </p:spTree>
    <p:extLst>
      <p:ext uri="{BB962C8B-B14F-4D97-AF65-F5344CB8AC3E}">
        <p14:creationId xmlns:p14="http://schemas.microsoft.com/office/powerpoint/2010/main" val="47903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233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Μελετούμε τον καιρό στην Κύπρο!</vt:lpstr>
      <vt:lpstr>Παρατηρώ και περιγράφω τον καιρό σήμερα. </vt:lpstr>
      <vt:lpstr>Παρατηρώ πώς είναι ο ουρανός σε κάθε φωτογραφία και γράφω προτάσεις για να περιγράψω τον καιρό, χρησιμοποιώντας τις λέξεις ήλιος και σύννεφα.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ο καιρός;</dc:title>
  <dc:creator>user</dc:creator>
  <cp:lastModifiedBy>Πωλίνα Δημητρίου</cp:lastModifiedBy>
  <cp:revision>76</cp:revision>
  <dcterms:created xsi:type="dcterms:W3CDTF">2020-04-09T05:32:31Z</dcterms:created>
  <dcterms:modified xsi:type="dcterms:W3CDTF">2021-01-23T17:56:54Z</dcterms:modified>
</cp:coreProperties>
</file>