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0" r:id="rId5"/>
    <p:sldId id="257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5D90-7341-400F-A658-FE56B1BC0436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778-1D1C-482E-9BE4-611E79621B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82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5D90-7341-400F-A658-FE56B1BC0436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778-1D1C-482E-9BE4-611E79621B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39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5D90-7341-400F-A658-FE56B1BC0436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778-1D1C-482E-9BE4-611E79621B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89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5D90-7341-400F-A658-FE56B1BC0436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778-1D1C-482E-9BE4-611E79621B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718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5D90-7341-400F-A658-FE56B1BC0436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778-1D1C-482E-9BE4-611E79621B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017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5D90-7341-400F-A658-FE56B1BC0436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778-1D1C-482E-9BE4-611E79621B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864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5D90-7341-400F-A658-FE56B1BC0436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778-1D1C-482E-9BE4-611E79621B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75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5D90-7341-400F-A658-FE56B1BC0436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778-1D1C-482E-9BE4-611E79621B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892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5D90-7341-400F-A658-FE56B1BC0436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778-1D1C-482E-9BE4-611E79621B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387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5D90-7341-400F-A658-FE56B1BC0436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778-1D1C-482E-9BE4-611E79621B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44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5D90-7341-400F-A658-FE56B1BC0436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778-1D1C-482E-9BE4-611E79621B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85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C5D90-7341-400F-A658-FE56B1BC0436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D778-1D1C-482E-9BE4-611E79621B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155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Πού και πώς πάμε;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ΤΑΞΗ Β΄</a:t>
            </a:r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Ενότητα 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35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6381328"/>
            <a:ext cx="8229600" cy="292894"/>
          </a:xfrm>
        </p:spPr>
        <p:txBody>
          <a:bodyPr>
            <a:normAutofit/>
          </a:bodyPr>
          <a:lstStyle/>
          <a:p>
            <a:r>
              <a:rPr lang="en-US" sz="1200" dirty="0"/>
              <a:t>http://www.onlycy.com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5348"/>
            <a:ext cx="9166930" cy="5927948"/>
          </a:xfrm>
        </p:spPr>
      </p:pic>
      <p:sp>
        <p:nvSpPr>
          <p:cNvPr id="6" name="TextBox 5"/>
          <p:cNvSpPr txBox="1"/>
          <p:nvPr/>
        </p:nvSpPr>
        <p:spPr>
          <a:xfrm>
            <a:off x="0" y="-18266"/>
            <a:ext cx="78488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 Black" pitchFamily="34" charset="0"/>
              </a:rPr>
              <a:t>κυκλοφοριακή συμφόρηση</a:t>
            </a:r>
            <a:endParaRPr lang="en-US" sz="4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6493098"/>
            <a:ext cx="8229600" cy="364902"/>
          </a:xfrm>
        </p:spPr>
        <p:txBody>
          <a:bodyPr>
            <a:normAutofit/>
          </a:bodyPr>
          <a:lstStyle/>
          <a:p>
            <a:r>
              <a:rPr lang="en-US" sz="1200" dirty="0"/>
              <a:t>http://www.sigmalive.com/simerini/news/local/71700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19434" cy="6120680"/>
          </a:xfrm>
        </p:spPr>
      </p:pic>
      <p:sp>
        <p:nvSpPr>
          <p:cNvPr id="6" name="TextBox 5"/>
          <p:cNvSpPr txBox="1"/>
          <p:nvPr/>
        </p:nvSpPr>
        <p:spPr>
          <a:xfrm>
            <a:off x="0" y="-18266"/>
            <a:ext cx="78488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 Black" pitchFamily="34" charset="0"/>
              </a:rPr>
              <a:t>κυκλοφοριακή συμφόρηση</a:t>
            </a:r>
            <a:endParaRPr lang="en-US" sz="4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p048\Desktop\Analytika Programmata\photos ke eikonew gia entotites\fotos dikes mou gia enotita\simforisi\IMG_4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52033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18266"/>
            <a:ext cx="78488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 Black" pitchFamily="34" charset="0"/>
              </a:rPr>
              <a:t>κυκλοφοριακή συμφόρηση</a:t>
            </a:r>
            <a:endParaRPr lang="en-US" sz="4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165304"/>
            <a:ext cx="8640960" cy="360040"/>
          </a:xfrm>
        </p:spPr>
        <p:txBody>
          <a:bodyPr>
            <a:normAutofit fontScale="90000"/>
          </a:bodyPr>
          <a:lstStyle/>
          <a:p>
            <a:br>
              <a:rPr lang="el-GR" sz="1200" dirty="0"/>
            </a:br>
            <a:r>
              <a:rPr lang="el-GR" sz="1200" dirty="0"/>
              <a:t>http://www.sigmalive.com/simerini/news/local/71700</a:t>
            </a:r>
            <a:br>
              <a:rPr lang="el-GR" sz="1200" dirty="0"/>
            </a:br>
            <a:endParaRPr lang="el-GR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014"/>
            <a:ext cx="9170656" cy="5657258"/>
          </a:xfrm>
        </p:spPr>
      </p:pic>
      <p:sp>
        <p:nvSpPr>
          <p:cNvPr id="4" name="TextBox 3"/>
          <p:cNvSpPr txBox="1"/>
          <p:nvPr/>
        </p:nvSpPr>
        <p:spPr>
          <a:xfrm>
            <a:off x="0" y="-18266"/>
            <a:ext cx="83884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 Black" pitchFamily="34" charset="0"/>
              </a:rPr>
              <a:t>Τα αυτοκίνητα σχηματίζουν …</a:t>
            </a:r>
            <a:endParaRPr lang="en-US" sz="4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1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6482844"/>
            <a:ext cx="8229600" cy="364902"/>
          </a:xfrm>
        </p:spPr>
        <p:txBody>
          <a:bodyPr>
            <a:normAutofit/>
          </a:bodyPr>
          <a:lstStyle/>
          <a:p>
            <a:r>
              <a:rPr lang="en-US" sz="1200" dirty="0"/>
              <a:t>http://www.sigmalive.com/simerini/news/social/194815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" y="0"/>
            <a:ext cx="8701618" cy="6526214"/>
          </a:xfrm>
        </p:spPr>
      </p:pic>
      <p:sp>
        <p:nvSpPr>
          <p:cNvPr id="6" name="TextBox 5"/>
          <p:cNvSpPr txBox="1"/>
          <p:nvPr/>
        </p:nvSpPr>
        <p:spPr>
          <a:xfrm>
            <a:off x="-1" y="-18266"/>
            <a:ext cx="90052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 Black" pitchFamily="34" charset="0"/>
              </a:rPr>
              <a:t>Τα αυτοκίνητα σχηματίζουν …… </a:t>
            </a:r>
            <a:endParaRPr lang="en-US" sz="4000" b="1" dirty="0">
              <a:latin typeface="Arial Black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655259" y="5057718"/>
            <a:ext cx="1045540" cy="104502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60547" y="4221088"/>
            <a:ext cx="1080504" cy="10799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700799" y="3581476"/>
            <a:ext cx="1008461" cy="10079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205029" y="3206785"/>
            <a:ext cx="749754" cy="7493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579906" y="2832094"/>
            <a:ext cx="749754" cy="7493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876256" y="2586692"/>
            <a:ext cx="749754" cy="7493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164288" y="2238496"/>
            <a:ext cx="749754" cy="7493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526629" y="1863805"/>
            <a:ext cx="749754" cy="7493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880582" y="1496261"/>
            <a:ext cx="749754" cy="7493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8255459" y="1114423"/>
            <a:ext cx="749754" cy="7493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79512" y="5356113"/>
            <a:ext cx="936104" cy="93563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822688" y="4448586"/>
            <a:ext cx="936104" cy="93563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758792" y="3825433"/>
            <a:ext cx="936104" cy="93563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555776" y="3113656"/>
            <a:ext cx="936104" cy="93563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548432" y="2493563"/>
            <a:ext cx="936104" cy="93563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377331" y="2124805"/>
            <a:ext cx="809836" cy="80943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885818" y="1833779"/>
            <a:ext cx="809836" cy="80943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221211" y="1584954"/>
            <a:ext cx="809836" cy="80943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567116" y="1488045"/>
            <a:ext cx="691811" cy="6914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913022" y="1345894"/>
            <a:ext cx="644097" cy="64377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149455" y="1282356"/>
            <a:ext cx="605496" cy="60519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6438836" y="1185447"/>
            <a:ext cx="605496" cy="60519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591236" y="1043296"/>
            <a:ext cx="605496" cy="60519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921133" y="858991"/>
            <a:ext cx="605496" cy="60519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7263860" y="677161"/>
            <a:ext cx="605496" cy="60519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78</Words>
  <Application>Microsoft Office PowerPoint</Application>
  <PresentationFormat>Προβολή στην οθόνη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Office Theme</vt:lpstr>
      <vt:lpstr>Πού και πώς πάμε;</vt:lpstr>
      <vt:lpstr>http://www.onlycy.com</vt:lpstr>
      <vt:lpstr>http://www.sigmalive.com/simerini/news/local/71700</vt:lpstr>
      <vt:lpstr>Παρουσίαση του PowerPoint</vt:lpstr>
      <vt:lpstr> http://www.sigmalive.com/simerini/news/local/71700 </vt:lpstr>
      <vt:lpstr>http://www.sigmalive.com/simerini/news/social/194815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Κυκλοφοριακή συμφόρηση σε όλους τους κύριους δρόμους. Τα αυτοκίνητα… το ένα πίσω από το άλλο.  Δύσκολη η κυκλοφοριακή συμφόρηση...    Πηγή: Express.gr-του Ε. Ι. Λαζαρίδη http://www.inout.gr/showthread.php?t=64396 http://www.sigmalive.com/simerini/news/local/71700</dc:title>
  <dc:creator>nap</dc:creator>
  <cp:lastModifiedBy>ANTREA FOTIDOU</cp:lastModifiedBy>
  <cp:revision>21</cp:revision>
  <dcterms:created xsi:type="dcterms:W3CDTF">2012-01-26T10:13:07Z</dcterms:created>
  <dcterms:modified xsi:type="dcterms:W3CDTF">2021-01-27T17:52:05Z</dcterms:modified>
</cp:coreProperties>
</file>